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74C1-2A34-4779-8130-E6770BD4DA4F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3E75-E105-4820-9214-A75178FA9E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r>
              <a:rPr lang="sr-Cyrl-RS" dirty="0" smtClean="0"/>
              <a:t>Преобликовање започетих </a:t>
            </a:r>
            <a:r>
              <a:rPr lang="sr-Cyrl-RS" dirty="0" smtClean="0"/>
              <a:t>облика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преобликовања</a:t>
            </a:r>
            <a:endParaRPr lang="en-US" dirty="0"/>
          </a:p>
        </p:txBody>
      </p:sp>
      <p:pic>
        <p:nvPicPr>
          <p:cNvPr id="8" name="Content Placeholder 7" descr="Toilet-Paper-Roll-Birdhouse-craft-pin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243263" cy="1861344"/>
          </a:xfrm>
        </p:spPr>
      </p:pic>
      <p:pic>
        <p:nvPicPr>
          <p:cNvPr id="9" name="Picture 8" descr="likovno ku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828800"/>
            <a:ext cx="2879324" cy="3834961"/>
          </a:xfrm>
          <a:prstGeom prst="rect">
            <a:avLst/>
          </a:prstGeom>
        </p:spPr>
      </p:pic>
      <p:pic>
        <p:nvPicPr>
          <p:cNvPr id="10" name="Picture 9" descr="Easy-Crafts-Made-With-Recycled-Materials-5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505200"/>
            <a:ext cx="2039558" cy="3083403"/>
          </a:xfrm>
          <a:prstGeom prst="rect">
            <a:avLst/>
          </a:prstGeom>
        </p:spPr>
      </p:pic>
      <p:pic>
        <p:nvPicPr>
          <p:cNvPr id="11" name="Picture 10" descr="C:\Users\Power\Desktop\slike ya cas\WP_20160603_10_59_44_Pro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572000"/>
            <a:ext cx="2164907" cy="143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Power\Desktop\slike ya cas\WP_20160603_10_58_11_Pr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8742" y="2769781"/>
            <a:ext cx="1986516" cy="131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Потребно је да своје кутије моделујете </a:t>
            </a:r>
            <a:r>
              <a:rPr lang="sr-Cyrl-CS" dirty="0"/>
              <a:t>у облике које </a:t>
            </a:r>
            <a:r>
              <a:rPr lang="sr-Cyrl-CS" dirty="0" smtClean="0"/>
              <a:t>желите </a:t>
            </a:r>
            <a:r>
              <a:rPr lang="sr-Cyrl-CS" dirty="0"/>
              <a:t>и које </a:t>
            </a:r>
            <a:r>
              <a:rPr lang="sr-Cyrl-CS" dirty="0" smtClean="0"/>
              <a:t>сте </a:t>
            </a:r>
            <a:r>
              <a:rPr lang="sr-Cyrl-CS" dirty="0"/>
              <a:t>замислили. Када </a:t>
            </a:r>
            <a:r>
              <a:rPr lang="sr-Cyrl-CS" dirty="0" smtClean="0"/>
              <a:t>направите </a:t>
            </a:r>
            <a:r>
              <a:rPr lang="sr-Cyrl-CS" dirty="0"/>
              <a:t>одређени облик, колаж папиром </a:t>
            </a:r>
            <a:r>
              <a:rPr lang="sr-Cyrl-CS" dirty="0" smtClean="0"/>
              <a:t>облепљујете </a:t>
            </a:r>
            <a:r>
              <a:rPr lang="sr-Cyrl-CS"/>
              <a:t>своје </a:t>
            </a:r>
            <a:r>
              <a:rPr lang="sr-Cyrl-CS" smtClean="0"/>
              <a:t>облике </a:t>
            </a:r>
            <a:r>
              <a:rPr lang="sr-Cyrl-CS" dirty="0"/>
              <a:t>такође на начин на који </a:t>
            </a:r>
            <a:r>
              <a:rPr lang="sr-Cyrl-CS" dirty="0" smtClean="0"/>
              <a:t>сте </a:t>
            </a:r>
            <a:r>
              <a:rPr lang="sr-Cyrl-CS" dirty="0"/>
              <a:t>замислили. </a:t>
            </a:r>
            <a:endParaRPr lang="sr-Cyrl-RS" dirty="0" smtClean="0"/>
          </a:p>
          <a:p>
            <a:r>
              <a:rPr lang="sr-Cyrl-RS" dirty="0" smtClean="0"/>
              <a:t>Прибор за рад: искоришћене празне кутије, картон, картон од тоалет папира, колаж папир, новине...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Преобликовање започетих облика</vt:lpstr>
      <vt:lpstr>Примери преобликовања</vt:lpstr>
      <vt:lpstr>Задатак: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Преобликовање започетих облика</dc:title>
  <dc:creator>Windows User</dc:creator>
  <cp:lastModifiedBy>Milica</cp:lastModifiedBy>
  <cp:revision>5</cp:revision>
  <dcterms:created xsi:type="dcterms:W3CDTF">2020-05-18T17:40:45Z</dcterms:created>
  <dcterms:modified xsi:type="dcterms:W3CDTF">2020-05-20T19:33:08Z</dcterms:modified>
</cp:coreProperties>
</file>